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92" r:id="rId5"/>
    <p:sldId id="293" r:id="rId6"/>
    <p:sldId id="294" r:id="rId7"/>
    <p:sldId id="295" r:id="rId8"/>
    <p:sldId id="29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24AFBC-D218-471C-BF94-A59B285AEA0D}" v="3" dt="2024-10-19T14:10:10.6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54" d="100"/>
          <a:sy n="154" d="100"/>
        </p:scale>
        <p:origin x="2826" y="138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10/19/2024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Databricks Workshop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J</a:t>
            </a:r>
            <a:r>
              <a:rPr lang="en-US" dirty="0" err="1"/>
              <a:t>esús</a:t>
            </a:r>
            <a:r>
              <a:rPr lang="en-US" dirty="0"/>
              <a:t> Arnau Villar</a:t>
            </a:r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402237" y="1365157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r>
              <a:rPr lang="es-ES" dirty="0"/>
              <a:t>(40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402236" y="1800156"/>
            <a:ext cx="5162709" cy="1177198"/>
          </a:xfrm>
        </p:spPr>
        <p:txBody>
          <a:bodyPr/>
          <a:lstStyle/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</a:p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855333" y="1486122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r>
              <a:rPr lang="es-ES" dirty="0"/>
              <a:t> (40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</a:t>
            </a:r>
            <a:r>
              <a:rPr lang="es-ES" dirty="0" err="1"/>
              <a:t>versionamiento</a:t>
            </a:r>
            <a:r>
              <a:rPr lang="es-ES" dirty="0"/>
              <a:t> de datos con Delta Lake.</a:t>
            </a:r>
          </a:p>
          <a:p>
            <a:r>
              <a:rPr lang="es-ES" dirty="0"/>
              <a:t>Orquestación de procesos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 (40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951397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427119" y="3218658"/>
            <a:ext cx="5162709" cy="420683"/>
          </a:xfrm>
        </p:spPr>
        <p:txBody>
          <a:bodyPr/>
          <a:lstStyle/>
          <a:p>
            <a:r>
              <a:rPr lang="en-US" dirty="0" err="1"/>
              <a:t>Conclusión</a:t>
            </a:r>
            <a:r>
              <a:rPr lang="en-US" dirty="0"/>
              <a:t> (15 min)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427118" y="3662491"/>
            <a:ext cx="5162709" cy="1506166"/>
          </a:xfrm>
        </p:spPr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>
          <a:xfrm>
            <a:off x="4889682" y="3335091"/>
            <a:ext cx="507778" cy="565882"/>
          </a:xfr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68F69B4-2D1E-AAFF-D115-2D64EB25E4F7}"/>
              </a:ext>
            </a:extLst>
          </p:cNvPr>
          <p:cNvSpPr txBox="1">
            <a:spLocks/>
          </p:cNvSpPr>
          <p:nvPr/>
        </p:nvSpPr>
        <p:spPr>
          <a:xfrm>
            <a:off x="5427119" y="1075727"/>
            <a:ext cx="5162709" cy="4206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Lab (45 min)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8333A99-775A-B47B-50D8-8747ED0527A1}"/>
              </a:ext>
            </a:extLst>
          </p:cNvPr>
          <p:cNvSpPr txBox="1">
            <a:spLocks/>
          </p:cNvSpPr>
          <p:nvPr/>
        </p:nvSpPr>
        <p:spPr>
          <a:xfrm>
            <a:off x="5427118" y="1519560"/>
            <a:ext cx="5162709" cy="1506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4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7D4B5434-551B-BEF3-9754-BBC329DBE3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82" r="5182"/>
          <a:stretch>
            <a:fillRect/>
          </a:stretch>
        </p:blipFill>
        <p:spPr>
          <a:xfrm>
            <a:off x="4889682" y="1192160"/>
            <a:ext cx="507778" cy="56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77127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6" name="Picture Placeholder 15" descr="A person with a beard&#10;&#10;Description automatically generated">
            <a:extLst>
              <a:ext uri="{FF2B5EF4-FFF2-40B4-BE49-F238E27FC236}">
                <a16:creationId xmlns:a16="http://schemas.microsoft.com/office/drawing/2014/main" id="{61AE604B-0389-F392-EF50-2BCD176C37A6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6518" r="6518"/>
          <a:stretch/>
        </p:blipFill>
        <p:spPr>
          <a:xfrm>
            <a:off x="8086289" y="1932881"/>
            <a:ext cx="2269228" cy="2609622"/>
          </a:xfrm>
        </p:spPr>
      </p:pic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786" y="4221685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197</Words>
  <Application>Microsoft Office PowerPoint</Application>
  <PresentationFormat>Widescreen</PresentationFormat>
  <Paragraphs>36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Databricks Workshop</vt:lpstr>
      <vt:lpstr>Agenda</vt:lpstr>
      <vt:lpstr>Agenda</vt:lpstr>
      <vt:lpstr>Agenda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2024-10-19T14:10:18Z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